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1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5BDBF5E-A55C-4A26-AAE9-A474449C477C}" type="datetimeFigureOut">
              <a:rPr lang="en-US" smtClean="0"/>
              <a:t>4/3/2013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A29346D-B360-44CC-A0B8-B206242FAB0C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DBF5E-A55C-4A26-AAE9-A474449C477C}" type="datetimeFigureOut">
              <a:rPr lang="en-US" smtClean="0"/>
              <a:t>4/3/2013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9346D-B360-44CC-A0B8-B206242FAB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DBF5E-A55C-4A26-AAE9-A474449C477C}" type="datetimeFigureOut">
              <a:rPr lang="en-US" smtClean="0"/>
              <a:t>4/3/2013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9346D-B360-44CC-A0B8-B206242FAB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DBF5E-A55C-4A26-AAE9-A474449C477C}" type="datetimeFigureOut">
              <a:rPr lang="en-US" smtClean="0"/>
              <a:t>4/3/2013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9346D-B360-44CC-A0B8-B206242FAB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DBF5E-A55C-4A26-AAE9-A474449C477C}" type="datetimeFigureOut">
              <a:rPr lang="en-US" smtClean="0"/>
              <a:t>4/3/2013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9346D-B360-44CC-A0B8-B206242FAB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DBF5E-A55C-4A26-AAE9-A474449C477C}" type="datetimeFigureOut">
              <a:rPr lang="en-US" smtClean="0"/>
              <a:t>4/3/2013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9346D-B360-44CC-A0B8-B206242FAB0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DBF5E-A55C-4A26-AAE9-A474449C477C}" type="datetimeFigureOut">
              <a:rPr lang="en-US" smtClean="0"/>
              <a:t>4/3/2013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9346D-B360-44CC-A0B8-B206242FAB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DBF5E-A55C-4A26-AAE9-A474449C477C}" type="datetimeFigureOut">
              <a:rPr lang="en-US" smtClean="0"/>
              <a:t>4/3/2013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9346D-B360-44CC-A0B8-B206242FAB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DBF5E-A55C-4A26-AAE9-A474449C477C}" type="datetimeFigureOut">
              <a:rPr lang="en-US" smtClean="0"/>
              <a:t>4/3/2013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9346D-B360-44CC-A0B8-B206242FAB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DBF5E-A55C-4A26-AAE9-A474449C477C}" type="datetimeFigureOut">
              <a:rPr lang="en-US" smtClean="0"/>
              <a:t>4/3/2013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9346D-B360-44CC-A0B8-B206242FAB0C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DBF5E-A55C-4A26-AAE9-A474449C477C}" type="datetimeFigureOut">
              <a:rPr lang="en-US" smtClean="0"/>
              <a:t>4/3/2013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9346D-B360-44CC-A0B8-B206242FAB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5BDBF5E-A55C-4A26-AAE9-A474449C477C}" type="datetimeFigureOut">
              <a:rPr lang="en-US" smtClean="0"/>
              <a:t>4/3/2013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A29346D-B360-44CC-A0B8-B206242FAB0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lewisriveracademy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Lewis River Academy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Multi-District Provider Status</a:t>
            </a:r>
          </a:p>
          <a:p>
            <a:r>
              <a:rPr lang="en-US" dirty="0" smtClean="0"/>
              <a:t>2013-2016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40896"/>
            <a:ext cx="2506814" cy="1944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420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838200"/>
            <a:ext cx="7024744" cy="877336"/>
          </a:xfrm>
        </p:spPr>
        <p:txBody>
          <a:bodyPr/>
          <a:lstStyle/>
          <a:p>
            <a:r>
              <a:rPr lang="en-US" dirty="0" smtClean="0"/>
              <a:t>The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752600"/>
            <a:ext cx="6777317" cy="4572000"/>
          </a:xfrm>
        </p:spPr>
        <p:txBody>
          <a:bodyPr/>
          <a:lstStyle/>
          <a:p>
            <a:r>
              <a:rPr lang="en-US" dirty="0" err="1" smtClean="0"/>
              <a:t>RCW</a:t>
            </a:r>
            <a:r>
              <a:rPr lang="en-US" dirty="0" smtClean="0"/>
              <a:t> 28A.250 Requires online academies with more than 10% its enrollment on boundary exception seek multi-district provider approval.</a:t>
            </a:r>
          </a:p>
          <a:p>
            <a:r>
              <a:rPr lang="en-US" dirty="0" smtClean="0"/>
              <a:t>The definition of online provider applies to </a:t>
            </a:r>
            <a:r>
              <a:rPr lang="en-US" dirty="0" err="1" smtClean="0"/>
              <a:t>LRA</a:t>
            </a:r>
            <a:r>
              <a:rPr lang="en-US" dirty="0" smtClean="0"/>
              <a:t> not Team </a:t>
            </a:r>
            <a:r>
              <a:rPr lang="en-US" dirty="0"/>
              <a:t>H</a:t>
            </a:r>
            <a:r>
              <a:rPr lang="en-US" dirty="0" smtClean="0"/>
              <a:t>igh as our program is defined as “mostly taught by a teacher from a remote location” while at Team students attend campus regularly.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0"/>
            <a:ext cx="1876858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5900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38200"/>
            <a:ext cx="7620000" cy="648736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A snapshot of the criteria</a:t>
            </a:r>
            <a:endParaRPr lang="en-US" sz="32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752600"/>
            <a:ext cx="6777317" cy="4038600"/>
          </a:xfrm>
        </p:spPr>
        <p:txBody>
          <a:bodyPr>
            <a:normAutofit fontScale="85000" lnSpcReduction="20000"/>
          </a:bodyPr>
          <a:lstStyle/>
          <a:p>
            <a:pPr marL="68580" indent="0">
              <a:buNone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The application criteria categories:</a:t>
            </a:r>
          </a:p>
          <a:p>
            <a:pPr marL="525780" indent="-457200">
              <a:buFont typeface="+mj-lt"/>
              <a:buAutoNum type="alphaUcPeriod"/>
            </a:pPr>
            <a:r>
              <a:rPr lang="en-US" dirty="0" smtClean="0"/>
              <a:t>A. Course content and Instruction Design</a:t>
            </a:r>
          </a:p>
          <a:p>
            <a:pPr marL="525780" indent="-457200">
              <a:buFont typeface="+mj-lt"/>
              <a:buAutoNum type="alphaUcPeriod"/>
            </a:pPr>
            <a:r>
              <a:rPr lang="en-US" dirty="0" smtClean="0"/>
              <a:t>Student Assessment</a:t>
            </a:r>
          </a:p>
          <a:p>
            <a:pPr marL="525780" indent="-457200">
              <a:buFont typeface="+mj-lt"/>
              <a:buAutoNum type="alphaUcPeriod"/>
            </a:pPr>
            <a:r>
              <a:rPr lang="en-US" dirty="0" smtClean="0"/>
              <a:t>Classroom Management</a:t>
            </a:r>
          </a:p>
          <a:p>
            <a:pPr marL="525780" indent="-457200">
              <a:buFont typeface="+mj-lt"/>
              <a:buAutoNum type="alphaUcPeriod"/>
            </a:pPr>
            <a:r>
              <a:rPr lang="en-US" dirty="0" smtClean="0"/>
              <a:t>Course Evaluation and Management</a:t>
            </a:r>
          </a:p>
          <a:p>
            <a:pPr marL="525780" indent="-457200">
              <a:buFont typeface="+mj-lt"/>
              <a:buAutoNum type="alphaUcPeriod"/>
            </a:pPr>
            <a:r>
              <a:rPr lang="en-US" dirty="0" smtClean="0"/>
              <a:t>Student Support</a:t>
            </a:r>
          </a:p>
          <a:p>
            <a:pPr marL="525780" indent="-457200">
              <a:buFont typeface="+mj-lt"/>
              <a:buAutoNum type="alphaUcPeriod"/>
            </a:pPr>
            <a:r>
              <a:rPr lang="en-US" dirty="0" smtClean="0"/>
              <a:t>School-Based Support</a:t>
            </a:r>
          </a:p>
          <a:p>
            <a:pPr marL="525780" indent="-457200">
              <a:buFont typeface="+mj-lt"/>
              <a:buAutoNum type="alphaUcPeriod"/>
            </a:pPr>
            <a:r>
              <a:rPr lang="en-US" dirty="0" smtClean="0"/>
              <a:t>Technology</a:t>
            </a:r>
          </a:p>
          <a:p>
            <a:pPr marL="525780" indent="-457200">
              <a:buFont typeface="+mj-lt"/>
              <a:buAutoNum type="alphaUcPeriod"/>
            </a:pPr>
            <a:r>
              <a:rPr lang="en-US" dirty="0" smtClean="0"/>
              <a:t>Staff Development and Support</a:t>
            </a:r>
          </a:p>
          <a:p>
            <a:pPr marL="525780" indent="-457200">
              <a:buFont typeface="+mj-lt"/>
              <a:buAutoNum type="alphaUcPeriod"/>
            </a:pPr>
            <a:r>
              <a:rPr lang="en-US" dirty="0" smtClean="0"/>
              <a:t>Program Management </a:t>
            </a:r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Total of 211 pieces of evidence were submitted to complete the application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-76200"/>
            <a:ext cx="2290762" cy="69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5430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24936"/>
          </a:xfrm>
        </p:spPr>
        <p:txBody>
          <a:bodyPr>
            <a:normAutofit/>
          </a:bodyPr>
          <a:lstStyle/>
          <a:p>
            <a:r>
              <a:rPr lang="en-US" dirty="0" smtClean="0"/>
              <a:t>Status of our application…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619948"/>
          </a:xfrm>
        </p:spPr>
        <p:txBody>
          <a:bodyPr/>
          <a:lstStyle/>
          <a:p>
            <a:pPr marL="68580" indent="0" algn="ctr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692321" y="2590800"/>
            <a:ext cx="37593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Approved!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8078" y="-76200"/>
            <a:ext cx="2138362" cy="651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1972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24936"/>
          </a:xfrm>
        </p:spPr>
        <p:txBody>
          <a:bodyPr>
            <a:normAutofit/>
          </a:bodyPr>
          <a:lstStyle/>
          <a:p>
            <a:r>
              <a:rPr lang="en-US" dirty="0" smtClean="0"/>
              <a:t>What does this mean?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05000"/>
            <a:ext cx="6777317" cy="3927629"/>
          </a:xfrm>
        </p:spPr>
        <p:txBody>
          <a:bodyPr/>
          <a:lstStyle/>
          <a:p>
            <a:r>
              <a:rPr lang="en-US" dirty="0" smtClean="0"/>
              <a:t>We are now one of 5 programs in the state that can serve students outside our boundary in grades K-12.</a:t>
            </a:r>
          </a:p>
          <a:p>
            <a:r>
              <a:rPr lang="en-US" dirty="0" smtClean="0"/>
              <a:t>We are the only one in Southwest WA</a:t>
            </a:r>
          </a:p>
          <a:p>
            <a:r>
              <a:rPr lang="en-US" dirty="0" smtClean="0"/>
              <a:t>We can begin working on inter-district agreements</a:t>
            </a:r>
          </a:p>
          <a:p>
            <a:endParaRPr lang="en-US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-5142"/>
            <a:ext cx="2133601" cy="649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441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24936"/>
          </a:xfrm>
        </p:spPr>
        <p:txBody>
          <a:bodyPr>
            <a:normAutofit/>
          </a:bodyPr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05000"/>
            <a:ext cx="6957508" cy="3927629"/>
          </a:xfrm>
        </p:spPr>
        <p:txBody>
          <a:bodyPr>
            <a:normAutofit/>
          </a:bodyPr>
          <a:lstStyle/>
          <a:p>
            <a:r>
              <a:rPr lang="en-US" dirty="0" smtClean="0"/>
              <a:t>Seeking Full Accreditation status</a:t>
            </a:r>
          </a:p>
          <a:p>
            <a:r>
              <a:rPr lang="en-US" dirty="0" smtClean="0"/>
              <a:t>We will be reviewed by local administrators and Northwest Accreditation April 18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r>
              <a:rPr lang="en-US" dirty="0" smtClean="0"/>
              <a:t>Meet with local Superintendents to describe the program and the possible benefits to their community.</a:t>
            </a:r>
          </a:p>
          <a:p>
            <a:r>
              <a:rPr lang="en-US" dirty="0" smtClean="0"/>
              <a:t>Spread the word</a:t>
            </a:r>
          </a:p>
          <a:p>
            <a:pPr marL="68580" indent="0" algn="ctr">
              <a:buNone/>
            </a:pP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www.lewisriveracademy.org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0"/>
            <a:ext cx="2057399" cy="62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024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57</TotalTime>
  <Words>200</Words>
  <Application>Microsoft Office PowerPoint</Application>
  <PresentationFormat>On-screen Show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Austin</vt:lpstr>
      <vt:lpstr>Lewis River Academy</vt:lpstr>
      <vt:lpstr>The Requirements</vt:lpstr>
      <vt:lpstr>A snapshot of the criteria</vt:lpstr>
      <vt:lpstr>Status of our application…</vt:lpstr>
      <vt:lpstr>What does this mean?</vt:lpstr>
      <vt:lpstr>Next Steps</vt:lpstr>
    </vt:vector>
  </TitlesOfParts>
  <Company>Woodland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Lewis River Academy</dc:title>
  <dc:creator>rileya</dc:creator>
  <cp:lastModifiedBy>rileya</cp:lastModifiedBy>
  <cp:revision>12</cp:revision>
  <dcterms:created xsi:type="dcterms:W3CDTF">2013-04-03T17:44:44Z</dcterms:created>
  <dcterms:modified xsi:type="dcterms:W3CDTF">2013-04-03T18:42:17Z</dcterms:modified>
</cp:coreProperties>
</file>